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7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A50021"/>
    <a:srgbClr val="000066"/>
    <a:srgbClr val="006600"/>
    <a:srgbClr val="0000CC"/>
    <a:srgbClr val="990099"/>
    <a:srgbClr val="008000"/>
    <a:srgbClr val="3210B0"/>
    <a:srgbClr val="003300"/>
    <a:srgbClr val="800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215" autoAdjust="0"/>
  </p:normalViewPr>
  <p:slideViewPr>
    <p:cSldViewPr>
      <p:cViewPr varScale="1">
        <p:scale>
          <a:sx n="64" d="100"/>
          <a:sy n="64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.jpeg"/><Relationship Id="rId7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609600"/>
            <a:ext cx="8382000" cy="186204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prstTxWarp prst="textChevron">
              <a:avLst/>
            </a:prstTxWarp>
            <a:spAutoFit/>
          </a:bodyPr>
          <a:lstStyle/>
          <a:p>
            <a:pPr algn="ctr"/>
            <a:r>
              <a:rPr lang="en-US" sz="11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WELCOME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pti noakhali\Pictures\vlcsnap-2013-04-05-11h56m47s12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2895600"/>
            <a:ext cx="6096000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428" y="457200"/>
            <a:ext cx="8850243" cy="186204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pPr algn="ctr"/>
            <a:r>
              <a:rPr lang="en-US" sz="11500" dirty="0" smtClean="0">
                <a:solidFill>
                  <a:srgbClr val="3210B0"/>
                </a:solidFill>
                <a:latin typeface="Times New Roman" pitchFamily="18" charset="0"/>
                <a:cs typeface="Times New Roman" pitchFamily="18" charset="0"/>
              </a:rPr>
              <a:t>THANK YOU</a:t>
            </a:r>
            <a:endParaRPr lang="en-US" dirty="0">
              <a:solidFill>
                <a:srgbClr val="3210B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vlcsnap-2013-04-06-11h31m41s11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0" y="2667000"/>
            <a:ext cx="6096000" cy="342900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568404"/>
            <a:ext cx="6477000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66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Presented by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286000"/>
            <a:ext cx="7543800" cy="2862322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4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Hazera</a:t>
            </a:r>
            <a:r>
              <a:rPr lang="en-US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Khatun</a:t>
            </a:r>
            <a:r>
              <a:rPr lang="en-US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Head Teacher </a:t>
            </a:r>
          </a:p>
          <a:p>
            <a:pPr algn="ctr"/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Charbata</a:t>
            </a:r>
            <a:r>
              <a:rPr lang="en-US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Gov.Primary</a:t>
            </a:r>
            <a:r>
              <a:rPr lang="en-US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School</a:t>
            </a:r>
            <a:endParaRPr lang="en-US" sz="3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Subornachar</a:t>
            </a:r>
            <a:r>
              <a:rPr lang="en-US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Noakhali. 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600200"/>
            <a:ext cx="8534400" cy="350865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BC1484"/>
                </a:solidFill>
                <a:latin typeface="Times New Roman" pitchFamily="18" charset="0"/>
                <a:cs typeface="Times New Roman" pitchFamily="18" charset="0"/>
              </a:rPr>
              <a:t>           Sub: English</a:t>
            </a:r>
          </a:p>
          <a:p>
            <a:r>
              <a:rPr lang="en-US" sz="5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Class-2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Time-40 minutes</a:t>
            </a:r>
          </a:p>
          <a:p>
            <a:r>
              <a:rPr lang="en-US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Unit 4: Days of the week. </a:t>
            </a:r>
            <a:endParaRPr lang="en-US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2819400"/>
            <a:ext cx="8458200" cy="258532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Students will be able to say the names of </a:t>
            </a:r>
            <a:r>
              <a:rPr lang="en-US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seven </a:t>
            </a:r>
            <a:r>
              <a:rPr lang="en-US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days in a week.</a:t>
            </a:r>
            <a:endParaRPr lang="en-US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200" y="762000"/>
            <a:ext cx="7032694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outcome</a:t>
            </a:r>
            <a:r>
              <a:rPr lang="en-US" sz="7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3043238"/>
          <a:ext cx="914400" cy="771525"/>
        </p:xfrm>
        <a:graphic>
          <a:graphicData uri="http://schemas.openxmlformats.org/presentationml/2006/ole">
            <p:oleObj spid="_x0000_s1026" name="Packager Shell Object" showAsIcon="1" r:id="rId3" imgW="914400" imgH="77148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76400"/>
            <a:ext cx="9144000" cy="304698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Lesson 1:days (1)</a:t>
            </a:r>
          </a:p>
          <a:p>
            <a:pPr algn="ctr"/>
            <a:r>
              <a:rPr lang="en-US" sz="9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Page-22</a:t>
            </a:r>
            <a:endParaRPr lang="en-US" sz="9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609600"/>
            <a:ext cx="7239000" cy="175432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571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Look ,Listen and say.</a:t>
            </a:r>
          </a:p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Wcw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 drill</a:t>
            </a:r>
            <a:endParaRPr lang="en-US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762000" y="2721114"/>
            <a:ext cx="2514600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Sun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endParaRPr lang="en-US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3635514"/>
            <a:ext cx="2514600" cy="70788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Mon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endParaRPr lang="en-US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4549914"/>
            <a:ext cx="2590800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Tues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endParaRPr lang="en-US" sz="40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5464314"/>
            <a:ext cx="2590800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Wednes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10200" y="2713673"/>
            <a:ext cx="2590800" cy="769441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Thurs</a:t>
            </a:r>
            <a:r>
              <a:rPr lang="en-US" sz="4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en-US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10200" y="3635514"/>
            <a:ext cx="2590800" cy="769441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Fri</a:t>
            </a:r>
            <a:r>
              <a:rPr lang="en-US" sz="44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day </a:t>
            </a:r>
            <a:endParaRPr lang="en-US" sz="44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10200" y="4618673"/>
            <a:ext cx="2514600" cy="76944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Satur</a:t>
            </a:r>
            <a:r>
              <a:rPr lang="en-US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endParaRPr lang="en-US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52400"/>
            <a:ext cx="7543800" cy="76944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Listen and say with teacher</a:t>
            </a:r>
            <a:endParaRPr lang="en-US" sz="4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828800"/>
            <a:ext cx="3048000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T-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Mon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day  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228600" y="2590800"/>
            <a:ext cx="3048000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T- Tues</a:t>
            </a:r>
            <a:r>
              <a:rPr lang="en-US" sz="4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endParaRPr lang="en-US" sz="4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3352800"/>
            <a:ext cx="3048000" cy="707886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T-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Wednes</a:t>
            </a:r>
            <a:r>
              <a:rPr lang="en-US" sz="36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day </a:t>
            </a:r>
            <a:endParaRPr lang="en-US" sz="40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4038600"/>
            <a:ext cx="3048000" cy="707886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3210B0"/>
                </a:solidFill>
                <a:latin typeface="Times New Roman" pitchFamily="18" charset="0"/>
                <a:cs typeface="Times New Roman" pitchFamily="18" charset="0"/>
              </a:rPr>
              <a:t>T- Thurs</a:t>
            </a:r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endParaRPr lang="en-US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4800600"/>
            <a:ext cx="3048000" cy="707886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T- </a:t>
            </a:r>
            <a:r>
              <a:rPr lang="en-US" sz="40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Fri</a:t>
            </a:r>
            <a:r>
              <a:rPr lang="en-US" sz="4000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5562600"/>
            <a:ext cx="3048000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en-US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Satur</a:t>
            </a:r>
            <a:r>
              <a:rPr lang="en-US" sz="32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3581400" y="2133600"/>
            <a:ext cx="10668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581400" y="2971800"/>
            <a:ext cx="10668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3581400" y="3657600"/>
            <a:ext cx="10668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ight Arrow 14"/>
          <p:cNvSpPr/>
          <p:nvPr/>
        </p:nvSpPr>
        <p:spPr>
          <a:xfrm flipV="1">
            <a:off x="3581400" y="4419600"/>
            <a:ext cx="10668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ight Arrow 17"/>
          <p:cNvSpPr/>
          <p:nvPr/>
        </p:nvSpPr>
        <p:spPr>
          <a:xfrm flipV="1">
            <a:off x="3581400" y="5181600"/>
            <a:ext cx="10668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3581400" y="5943600"/>
            <a:ext cx="10668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29200" y="1066800"/>
            <a:ext cx="3352800" cy="707886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3210B0"/>
                </a:solidFill>
                <a:latin typeface="Times New Roman" pitchFamily="18" charset="0"/>
                <a:cs typeface="Times New Roman" pitchFamily="18" charset="0"/>
              </a:rPr>
              <a:t>Ss-Sun</a:t>
            </a:r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endParaRPr lang="en-US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029200" y="1828800"/>
            <a:ext cx="3352800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Ss-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Mon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029200" y="2590800"/>
            <a:ext cx="3352800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Ss-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Tues</a:t>
            </a:r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endParaRPr lang="en-US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029200" y="3352800"/>
            <a:ext cx="3352800" cy="132343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Ss-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Wednes</a:t>
            </a:r>
            <a:r>
              <a:rPr lang="en-US" sz="4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endParaRPr lang="en-US" sz="40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029200" y="4114800"/>
            <a:ext cx="3322459" cy="707886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3210B0"/>
                </a:solidFill>
                <a:latin typeface="Times New Roman" pitchFamily="18" charset="0"/>
                <a:cs typeface="Times New Roman" pitchFamily="18" charset="0"/>
              </a:rPr>
              <a:t>Ss-Thurs</a:t>
            </a:r>
            <a:r>
              <a:rPr lang="en-US" sz="4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endParaRPr lang="en-US" sz="4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029200" y="4876800"/>
            <a:ext cx="3352800" cy="707886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Ss-</a:t>
            </a:r>
            <a:r>
              <a:rPr lang="en-US" sz="40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Fri</a:t>
            </a:r>
            <a:r>
              <a:rPr lang="en-US" sz="4000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029200" y="5638800"/>
            <a:ext cx="3352800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Ss-</a:t>
            </a:r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Satur</a:t>
            </a:r>
            <a:r>
              <a:rPr lang="en-US" sz="4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28600" y="1066800"/>
            <a:ext cx="3048000" cy="707886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T- Sun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endParaRPr lang="en-US" sz="40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3581400" y="1447800"/>
            <a:ext cx="10668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6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33600" y="457200"/>
            <a:ext cx="5334000" cy="101566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Pair work  </a:t>
            </a:r>
            <a:endParaRPr lang="en-US" sz="6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905000"/>
            <a:ext cx="33528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S1----Sunday</a:t>
            </a:r>
            <a:endParaRPr lang="en-US" sz="3600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2895600"/>
            <a:ext cx="3352800" cy="646331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S2---Monday</a:t>
            </a:r>
            <a:endParaRPr lang="en-US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3925669"/>
            <a:ext cx="3352800" cy="646331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S1--Tuesday</a:t>
            </a:r>
            <a:endParaRPr lang="en-US" sz="3600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4916269"/>
            <a:ext cx="3352800" cy="646331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S2--Wednesday</a:t>
            </a:r>
            <a:endParaRPr lang="en-US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6800" y="2514600"/>
            <a:ext cx="3352800" cy="646331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S1--Thursday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6800" y="3429000"/>
            <a:ext cx="33528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S2--Friday</a:t>
            </a:r>
            <a:endParaRPr lang="en-US" sz="3600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76800" y="4495800"/>
            <a:ext cx="3352800" cy="646331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S1--</a:t>
            </a:r>
            <a:r>
              <a:rPr lang="en-US" sz="3600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Saturday</a:t>
            </a:r>
            <a:endParaRPr lang="en-US" sz="3600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5" grpId="0" animBg="1"/>
      <p:bldP spid="6" grpId="0" animBg="1"/>
      <p:bldP spid="9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</TotalTime>
  <Words>137</Words>
  <Application>Microsoft Office PowerPoint</Application>
  <PresentationFormat>On-screen Show (4:3)</PresentationFormat>
  <Paragraphs>47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Package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</cp:lastModifiedBy>
  <cp:revision>99</cp:revision>
  <dcterms:created xsi:type="dcterms:W3CDTF">2006-08-16T00:00:00Z</dcterms:created>
  <dcterms:modified xsi:type="dcterms:W3CDTF">2013-05-28T15:23:30Z</dcterms:modified>
</cp:coreProperties>
</file>